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9" r:id="rId4"/>
    <p:sldId id="265" r:id="rId5"/>
    <p:sldId id="267" r:id="rId6"/>
    <p:sldId id="266" r:id="rId7"/>
    <p:sldId id="269" r:id="rId8"/>
    <p:sldId id="268" r:id="rId9"/>
    <p:sldId id="270" r:id="rId10"/>
    <p:sldId id="271" r:id="rId11"/>
    <p:sldId id="272" r:id="rId12"/>
    <p:sldId id="273" r:id="rId13"/>
    <p:sldId id="26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A9938-CC67-1503-C2E8-12AE7B9ECAA7}" v="46" dt="2025-04-05T06:47:28.732"/>
    <p1510:client id="{2EF801D7-B565-4573-8073-BEED944118A2}" v="6" dt="2025-04-04T14:48:57.354"/>
    <p1510:client id="{A4EE0708-503F-4D11-AEC2-D46985B41369}" v="49" dt="2025-04-04T15:34:14.579"/>
    <p1510:client id="{CD1B2726-0A97-44A8-92D8-3951FE218049}" v="23" dt="2025-04-04T16:09:18.965"/>
    <p1510:client id="{DB0619ED-3D67-45E1-9084-A19469519AAF}" v="93" dt="2025-04-05T05:40:27.968"/>
    <p1510:client id="{F2892BBB-364E-45AB-8B6D-04BC51B685BF}" v="372" dt="2025-04-04T15:11:07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13CA9938-CC67-1503-C2E8-12AE7B9ECAA7}"/>
    <pc:docChg chg="delSld modSld">
      <pc:chgData name="Guest User" userId="" providerId="Windows Live" clId="Web-{13CA9938-CC67-1503-C2E8-12AE7B9ECAA7}" dt="2025-04-05T06:43:53.678" v="44" actId="1076"/>
      <pc:docMkLst>
        <pc:docMk/>
      </pc:docMkLst>
      <pc:sldChg chg="modSp">
        <pc:chgData name="Guest User" userId="" providerId="Windows Live" clId="Web-{13CA9938-CC67-1503-C2E8-12AE7B9ECAA7}" dt="2025-04-05T06:22:34.943" v="41" actId="20577"/>
        <pc:sldMkLst>
          <pc:docMk/>
          <pc:sldMk cId="1208487691" sldId="260"/>
        </pc:sldMkLst>
        <pc:spChg chg="mod">
          <ac:chgData name="Guest User" userId="" providerId="Windows Live" clId="Web-{13CA9938-CC67-1503-C2E8-12AE7B9ECAA7}" dt="2025-04-05T06:22:34.943" v="41" actId="20577"/>
          <ac:spMkLst>
            <pc:docMk/>
            <pc:sldMk cId="1208487691" sldId="260"/>
            <ac:spMk id="3" creationId="{00000000-0000-0000-0000-000000000000}"/>
          </ac:spMkLst>
        </pc:spChg>
      </pc:sldChg>
      <pc:sldChg chg="del">
        <pc:chgData name="Guest User" userId="" providerId="Windows Live" clId="Web-{13CA9938-CC67-1503-C2E8-12AE7B9ECAA7}" dt="2025-04-05T06:20:36.077" v="34"/>
        <pc:sldMkLst>
          <pc:docMk/>
          <pc:sldMk cId="1459818381" sldId="263"/>
        </pc:sldMkLst>
      </pc:sldChg>
      <pc:sldChg chg="del">
        <pc:chgData name="Guest User" userId="" providerId="Windows Live" clId="Web-{13CA9938-CC67-1503-C2E8-12AE7B9ECAA7}" dt="2025-04-05T06:23:04.569" v="42"/>
        <pc:sldMkLst>
          <pc:docMk/>
          <pc:sldMk cId="2062752949" sldId="264"/>
        </pc:sldMkLst>
      </pc:sldChg>
      <pc:sldChg chg="modSp">
        <pc:chgData name="Guest User" userId="" providerId="Windows Live" clId="Web-{13CA9938-CC67-1503-C2E8-12AE7B9ECAA7}" dt="2025-04-05T06:43:53.678" v="44" actId="1076"/>
        <pc:sldMkLst>
          <pc:docMk/>
          <pc:sldMk cId="3205737037" sldId="268"/>
        </pc:sldMkLst>
        <pc:picChg chg="mod">
          <ac:chgData name="Guest User" userId="" providerId="Windows Live" clId="Web-{13CA9938-CC67-1503-C2E8-12AE7B9ECAA7}" dt="2025-04-05T06:43:53.678" v="44" actId="1076"/>
          <ac:picMkLst>
            <pc:docMk/>
            <pc:sldMk cId="3205737037" sldId="268"/>
            <ac:picMk id="3" creationId="{8CAA68BC-57E9-B727-C886-DA6B382DCBA0}"/>
          </ac:picMkLst>
        </pc:picChg>
      </pc:sldChg>
      <pc:sldChg chg="modSp">
        <pc:chgData name="Guest User" userId="" providerId="Windows Live" clId="Web-{13CA9938-CC67-1503-C2E8-12AE7B9ECAA7}" dt="2025-04-05T05:10:36.485" v="20" actId="20577"/>
        <pc:sldMkLst>
          <pc:docMk/>
          <pc:sldMk cId="2987652569" sldId="271"/>
        </pc:sldMkLst>
        <pc:spChg chg="mod">
          <ac:chgData name="Guest User" userId="" providerId="Windows Live" clId="Web-{13CA9938-CC67-1503-C2E8-12AE7B9ECAA7}" dt="2025-04-05T05:10:36.485" v="20" actId="20577"/>
          <ac:spMkLst>
            <pc:docMk/>
            <pc:sldMk cId="2987652569" sldId="271"/>
            <ac:spMk id="3" creationId="{6E762EDC-B536-84A0-7392-E1D4344967F2}"/>
          </ac:spMkLst>
        </pc:spChg>
      </pc:sldChg>
      <pc:sldChg chg="addSp modSp">
        <pc:chgData name="Guest User" userId="" providerId="Windows Live" clId="Web-{13CA9938-CC67-1503-C2E8-12AE7B9ECAA7}" dt="2025-04-05T05:21:08.801" v="33" actId="20577"/>
        <pc:sldMkLst>
          <pc:docMk/>
          <pc:sldMk cId="3097787091" sldId="272"/>
        </pc:sldMkLst>
        <pc:spChg chg="add mod">
          <ac:chgData name="Guest User" userId="" providerId="Windows Live" clId="Web-{13CA9938-CC67-1503-C2E8-12AE7B9ECAA7}" dt="2025-04-05T05:21:08.801" v="33" actId="20577"/>
          <ac:spMkLst>
            <pc:docMk/>
            <pc:sldMk cId="3097787091" sldId="272"/>
            <ac:spMk id="7" creationId="{ACFFD05B-F9A5-8ED4-C1C7-515BA989F3FF}"/>
          </ac:spMkLst>
        </pc:spChg>
        <pc:picChg chg="add mod modCrop">
          <ac:chgData name="Guest User" userId="" providerId="Windows Live" clId="Web-{13CA9938-CC67-1503-C2E8-12AE7B9ECAA7}" dt="2025-04-05T05:12:37.192" v="23"/>
          <ac:picMkLst>
            <pc:docMk/>
            <pc:sldMk cId="3097787091" sldId="272"/>
            <ac:picMk id="4" creationId="{D6E1B447-B437-DAE6-C21E-2F2C0534415E}"/>
          </ac:picMkLst>
        </pc:picChg>
        <pc:picChg chg="add mod">
          <ac:chgData name="Guest User" userId="" providerId="Windows Live" clId="Web-{13CA9938-CC67-1503-C2E8-12AE7B9ECAA7}" dt="2025-04-05T05:13:09.693" v="25" actId="1076"/>
          <ac:picMkLst>
            <pc:docMk/>
            <pc:sldMk cId="3097787091" sldId="272"/>
            <ac:picMk id="6" creationId="{D380F354-A404-BFFE-8EB2-B7BCF956DF1B}"/>
          </ac:picMkLst>
        </pc:picChg>
      </pc:sldChg>
    </pc:docChg>
  </pc:docChgLst>
  <pc:docChgLst>
    <pc:chgData name="? ?" userId="d11cafc633a2604a" providerId="Windows Live" clId="Web-{A4EE0708-503F-4D11-AEC2-D46985B41369}"/>
    <pc:docChg chg="addSld modSld">
      <pc:chgData name="? ?" userId="d11cafc633a2604a" providerId="Windows Live" clId="Web-{A4EE0708-503F-4D11-AEC2-D46985B41369}" dt="2025-04-04T15:34:14.579" v="45" actId="20577"/>
      <pc:docMkLst>
        <pc:docMk/>
      </pc:docMkLst>
      <pc:sldChg chg="delSp">
        <pc:chgData name="? ?" userId="d11cafc633a2604a" providerId="Windows Live" clId="Web-{A4EE0708-503F-4D11-AEC2-D46985B41369}" dt="2025-04-04T15:33:09.515" v="20"/>
        <pc:sldMkLst>
          <pc:docMk/>
          <pc:sldMk cId="3447331805" sldId="261"/>
        </pc:sldMkLst>
        <pc:picChg chg="del">
          <ac:chgData name="? ?" userId="d11cafc633a2604a" providerId="Windows Live" clId="Web-{A4EE0708-503F-4D11-AEC2-D46985B41369}" dt="2025-04-04T15:33:09.515" v="20"/>
          <ac:picMkLst>
            <pc:docMk/>
            <pc:sldMk cId="3447331805" sldId="261"/>
            <ac:picMk id="4" creationId="{3C8B3EDF-16F5-FE81-6995-1DBE550E192A}"/>
          </ac:picMkLst>
        </pc:picChg>
      </pc:sldChg>
      <pc:sldChg chg="addSp delSp modSp">
        <pc:chgData name="? ?" userId="d11cafc633a2604a" providerId="Windows Live" clId="Web-{A4EE0708-503F-4D11-AEC2-D46985B41369}" dt="2025-04-04T15:29:06.225" v="11"/>
        <pc:sldMkLst>
          <pc:docMk/>
          <pc:sldMk cId="1460073085" sldId="266"/>
        </pc:sldMkLst>
        <pc:picChg chg="add del mod">
          <ac:chgData name="? ?" userId="d11cafc633a2604a" providerId="Windows Live" clId="Web-{A4EE0708-503F-4D11-AEC2-D46985B41369}" dt="2025-04-04T15:28:02.973" v="5"/>
          <ac:picMkLst>
            <pc:docMk/>
            <pc:sldMk cId="1460073085" sldId="266"/>
            <ac:picMk id="3" creationId="{87134D7F-E814-9F14-336D-1F1F35D033A9}"/>
          </ac:picMkLst>
        </pc:picChg>
        <pc:picChg chg="add mod">
          <ac:chgData name="? ?" userId="d11cafc633a2604a" providerId="Windows Live" clId="Web-{A4EE0708-503F-4D11-AEC2-D46985B41369}" dt="2025-04-04T15:29:06.225" v="11"/>
          <ac:picMkLst>
            <pc:docMk/>
            <pc:sldMk cId="1460073085" sldId="266"/>
            <ac:picMk id="4" creationId="{8DEFCACD-A0C8-0A1C-FCDD-227E3243BC1D}"/>
          </ac:picMkLst>
        </pc:picChg>
      </pc:sldChg>
      <pc:sldChg chg="add replId">
        <pc:chgData name="? ?" userId="d11cafc633a2604a" providerId="Windows Live" clId="Web-{A4EE0708-503F-4D11-AEC2-D46985B41369}" dt="2025-04-04T15:27:52.379" v="3"/>
        <pc:sldMkLst>
          <pc:docMk/>
          <pc:sldMk cId="3205737037" sldId="268"/>
        </pc:sldMkLst>
      </pc:sldChg>
      <pc:sldChg chg="addSp delSp modSp add replId">
        <pc:chgData name="? ?" userId="d11cafc633a2604a" providerId="Windows Live" clId="Web-{A4EE0708-503F-4D11-AEC2-D46985B41369}" dt="2025-04-04T15:30:38.103" v="14" actId="1076"/>
        <pc:sldMkLst>
          <pc:docMk/>
          <pc:sldMk cId="605883623" sldId="269"/>
        </pc:sldMkLst>
        <pc:picChg chg="del">
          <ac:chgData name="? ?" userId="d11cafc633a2604a" providerId="Windows Live" clId="Web-{A4EE0708-503F-4D11-AEC2-D46985B41369}" dt="2025-04-04T15:28:04.692" v="6"/>
          <ac:picMkLst>
            <pc:docMk/>
            <pc:sldMk cId="605883623" sldId="269"/>
            <ac:picMk id="3" creationId="{09F6AAEC-4616-0D12-50E4-C8C90D9A2194}"/>
          </ac:picMkLst>
        </pc:picChg>
        <pc:picChg chg="add del mod">
          <ac:chgData name="? ?" userId="d11cafc633a2604a" providerId="Windows Live" clId="Web-{A4EE0708-503F-4D11-AEC2-D46985B41369}" dt="2025-04-04T15:29:03.584" v="10"/>
          <ac:picMkLst>
            <pc:docMk/>
            <pc:sldMk cId="605883623" sldId="269"/>
            <ac:picMk id="4" creationId="{7A87C714-0057-EFFC-C8EC-55159D22BB89}"/>
          </ac:picMkLst>
        </pc:picChg>
        <pc:picChg chg="add mod">
          <ac:chgData name="? ?" userId="d11cafc633a2604a" providerId="Windows Live" clId="Web-{A4EE0708-503F-4D11-AEC2-D46985B41369}" dt="2025-04-04T15:30:38.103" v="14" actId="1076"/>
          <ac:picMkLst>
            <pc:docMk/>
            <pc:sldMk cId="605883623" sldId="269"/>
            <ac:picMk id="5" creationId="{3637AC46-068F-BB08-D6DF-0CD15034B5C3}"/>
          </ac:picMkLst>
        </pc:picChg>
      </pc:sldChg>
      <pc:sldChg chg="modSp add replId">
        <pc:chgData name="? ?" userId="d11cafc633a2604a" providerId="Windows Live" clId="Web-{A4EE0708-503F-4D11-AEC2-D46985B41369}" dt="2025-04-04T15:33:02.264" v="19" actId="1076"/>
        <pc:sldMkLst>
          <pc:docMk/>
          <pc:sldMk cId="4006654990" sldId="270"/>
        </pc:sldMkLst>
        <pc:spChg chg="mod">
          <ac:chgData name="? ?" userId="d11cafc633a2604a" providerId="Windows Live" clId="Web-{A4EE0708-503F-4D11-AEC2-D46985B41369}" dt="2025-04-04T15:32:56.358" v="16" actId="20577"/>
          <ac:spMkLst>
            <pc:docMk/>
            <pc:sldMk cId="4006654990" sldId="270"/>
            <ac:spMk id="3" creationId="{771E0B82-A2D5-345B-AB6A-CEC0F66FE28A}"/>
          </ac:spMkLst>
        </pc:spChg>
        <pc:picChg chg="mod">
          <ac:chgData name="? ?" userId="d11cafc633a2604a" providerId="Windows Live" clId="Web-{A4EE0708-503F-4D11-AEC2-D46985B41369}" dt="2025-04-04T15:33:02.264" v="19" actId="1076"/>
          <ac:picMkLst>
            <pc:docMk/>
            <pc:sldMk cId="4006654990" sldId="270"/>
            <ac:picMk id="4" creationId="{1AAB9FBA-EEA4-E881-43FD-0C3BBF5E86BD}"/>
          </ac:picMkLst>
        </pc:picChg>
      </pc:sldChg>
      <pc:sldChg chg="delSp modSp add replId">
        <pc:chgData name="? ?" userId="d11cafc633a2604a" providerId="Windows Live" clId="Web-{A4EE0708-503F-4D11-AEC2-D46985B41369}" dt="2025-04-04T15:34:14.579" v="45" actId="20577"/>
        <pc:sldMkLst>
          <pc:docMk/>
          <pc:sldMk cId="2987652569" sldId="271"/>
        </pc:sldMkLst>
        <pc:spChg chg="mod">
          <ac:chgData name="? ?" userId="d11cafc633a2604a" providerId="Windows Live" clId="Web-{A4EE0708-503F-4D11-AEC2-D46985B41369}" dt="2025-04-04T15:34:14.579" v="45" actId="20577"/>
          <ac:spMkLst>
            <pc:docMk/>
            <pc:sldMk cId="2987652569" sldId="271"/>
            <ac:spMk id="3" creationId="{6E762EDC-B536-84A0-7392-E1D4344967F2}"/>
          </ac:spMkLst>
        </pc:spChg>
        <pc:picChg chg="del">
          <ac:chgData name="? ?" userId="d11cafc633a2604a" providerId="Windows Live" clId="Web-{A4EE0708-503F-4D11-AEC2-D46985B41369}" dt="2025-04-04T15:33:27.125" v="22"/>
          <ac:picMkLst>
            <pc:docMk/>
            <pc:sldMk cId="2987652569" sldId="271"/>
            <ac:picMk id="4" creationId="{75EE4C20-094D-F1A4-4816-B8945AE7BC76}"/>
          </ac:picMkLst>
        </pc:picChg>
      </pc:sldChg>
    </pc:docChg>
  </pc:docChgLst>
  <pc:docChgLst>
    <pc:chgData name="? ?" userId="d11cafc633a2604a" providerId="Windows Live" clId="Web-{CD1B2726-0A97-44A8-92D8-3951FE218049}"/>
    <pc:docChg chg="delSld modSld">
      <pc:chgData name="? ?" userId="d11cafc633a2604a" providerId="Windows Live" clId="Web-{CD1B2726-0A97-44A8-92D8-3951FE218049}" dt="2025-04-04T16:09:18.981" v="23" actId="20577"/>
      <pc:docMkLst>
        <pc:docMk/>
      </pc:docMkLst>
      <pc:sldChg chg="modSp">
        <pc:chgData name="? ?" userId="d11cafc633a2604a" providerId="Windows Live" clId="Web-{CD1B2726-0A97-44A8-92D8-3951FE218049}" dt="2025-04-04T16:09:18.981" v="23" actId="20577"/>
        <pc:sldMkLst>
          <pc:docMk/>
          <pc:sldMk cId="1208487691" sldId="260"/>
        </pc:sldMkLst>
        <pc:spChg chg="mod">
          <ac:chgData name="? ?" userId="d11cafc633a2604a" providerId="Windows Live" clId="Web-{CD1B2726-0A97-44A8-92D8-3951FE218049}" dt="2025-04-04T16:09:18.981" v="23" actId="20577"/>
          <ac:spMkLst>
            <pc:docMk/>
            <pc:sldMk cId="1208487691" sldId="260"/>
            <ac:spMk id="3" creationId="{00000000-0000-0000-0000-000000000000}"/>
          </ac:spMkLst>
        </pc:spChg>
      </pc:sldChg>
      <pc:sldChg chg="del">
        <pc:chgData name="? ?" userId="d11cafc633a2604a" providerId="Windows Live" clId="Web-{CD1B2726-0A97-44A8-92D8-3951FE218049}" dt="2025-04-04T16:06:23.975" v="15"/>
        <pc:sldMkLst>
          <pc:docMk/>
          <pc:sldMk cId="3447331805" sldId="261"/>
        </pc:sldMkLst>
      </pc:sldChg>
      <pc:sldChg chg="modSp">
        <pc:chgData name="? ?" userId="d11cafc633a2604a" providerId="Windows Live" clId="Web-{CD1B2726-0A97-44A8-92D8-3951FE218049}" dt="2025-04-04T16:05:59.083" v="14" actId="20577"/>
        <pc:sldMkLst>
          <pc:docMk/>
          <pc:sldMk cId="2987652569" sldId="271"/>
        </pc:sldMkLst>
        <pc:spChg chg="mod">
          <ac:chgData name="? ?" userId="d11cafc633a2604a" providerId="Windows Live" clId="Web-{CD1B2726-0A97-44A8-92D8-3951FE218049}" dt="2025-04-04T16:05:59.083" v="14" actId="20577"/>
          <ac:spMkLst>
            <pc:docMk/>
            <pc:sldMk cId="2987652569" sldId="271"/>
            <ac:spMk id="3" creationId="{6E762EDC-B536-84A0-7392-E1D4344967F2}"/>
          </ac:spMkLst>
        </pc:spChg>
      </pc:sldChg>
    </pc:docChg>
  </pc:docChgLst>
  <pc:docChgLst>
    <pc:chgData name="Vishal S" userId="69368c3785786148" providerId="LiveId" clId="{DB0619ED-3D67-45E1-9084-A19469519AAF}"/>
    <pc:docChg chg="undo custSel addSld modSld">
      <pc:chgData name="Vishal S" userId="69368c3785786148" providerId="LiveId" clId="{DB0619ED-3D67-45E1-9084-A19469519AAF}" dt="2025-04-05T05:40:27.968" v="235" actId="403"/>
      <pc:docMkLst>
        <pc:docMk/>
      </pc:docMkLst>
      <pc:sldChg chg="modSp mod">
        <pc:chgData name="Vishal S" userId="69368c3785786148" providerId="LiveId" clId="{DB0619ED-3D67-45E1-9084-A19469519AAF}" dt="2025-04-05T05:21:20.587" v="210" actId="20577"/>
        <pc:sldMkLst>
          <pc:docMk/>
          <pc:sldMk cId="1208487691" sldId="260"/>
        </pc:sldMkLst>
        <pc:spChg chg="mod">
          <ac:chgData name="Vishal S" userId="69368c3785786148" providerId="LiveId" clId="{DB0619ED-3D67-45E1-9084-A19469519AAF}" dt="2025-04-05T05:11:30.495" v="160" actId="1076"/>
          <ac:spMkLst>
            <pc:docMk/>
            <pc:sldMk cId="1208487691" sldId="260"/>
            <ac:spMk id="2" creationId="{00000000-0000-0000-0000-000000000000}"/>
          </ac:spMkLst>
        </pc:spChg>
        <pc:spChg chg="mod">
          <ac:chgData name="Vishal S" userId="69368c3785786148" providerId="LiveId" clId="{DB0619ED-3D67-45E1-9084-A19469519AAF}" dt="2025-04-05T05:21:20.587" v="210" actId="20577"/>
          <ac:spMkLst>
            <pc:docMk/>
            <pc:sldMk cId="1208487691" sldId="260"/>
            <ac:spMk id="3" creationId="{00000000-0000-0000-0000-000000000000}"/>
          </ac:spMkLst>
        </pc:spChg>
      </pc:sldChg>
      <pc:sldChg chg="addSp delSp modSp mod">
        <pc:chgData name="Vishal S" userId="69368c3785786148" providerId="LiveId" clId="{DB0619ED-3D67-45E1-9084-A19469519AAF}" dt="2025-04-05T05:11:42.107" v="162" actId="1076"/>
        <pc:sldMkLst>
          <pc:docMk/>
          <pc:sldMk cId="4006654990" sldId="270"/>
        </pc:sldMkLst>
        <pc:spChg chg="mod">
          <ac:chgData name="Vishal S" userId="69368c3785786148" providerId="LiveId" clId="{DB0619ED-3D67-45E1-9084-A19469519AAF}" dt="2025-04-05T05:11:42.107" v="162" actId="1076"/>
          <ac:spMkLst>
            <pc:docMk/>
            <pc:sldMk cId="4006654990" sldId="270"/>
            <ac:spMk id="2" creationId="{142558EB-4927-11CE-87C9-EBEC4441B497}"/>
          </ac:spMkLst>
        </pc:spChg>
        <pc:spChg chg="del">
          <ac:chgData name="Vishal S" userId="69368c3785786148" providerId="LiveId" clId="{DB0619ED-3D67-45E1-9084-A19469519AAF}" dt="2025-04-05T04:55:28.758" v="0" actId="478"/>
          <ac:spMkLst>
            <pc:docMk/>
            <pc:sldMk cId="4006654990" sldId="270"/>
            <ac:spMk id="3" creationId="{771E0B82-A2D5-345B-AB6A-CEC0F66FE28A}"/>
          </ac:spMkLst>
        </pc:spChg>
        <pc:spChg chg="add mod">
          <ac:chgData name="Vishal S" userId="69368c3785786148" providerId="LiveId" clId="{DB0619ED-3D67-45E1-9084-A19469519AAF}" dt="2025-04-05T04:56:10.504" v="43" actId="1076"/>
          <ac:spMkLst>
            <pc:docMk/>
            <pc:sldMk cId="4006654990" sldId="270"/>
            <ac:spMk id="5" creationId="{BEBF7DE9-171C-8238-B257-A666214C8F1E}"/>
          </ac:spMkLst>
        </pc:spChg>
        <pc:picChg chg="mod">
          <ac:chgData name="Vishal S" userId="69368c3785786148" providerId="LiveId" clId="{DB0619ED-3D67-45E1-9084-A19469519AAF}" dt="2025-04-05T04:56:14.640" v="44" actId="1076"/>
          <ac:picMkLst>
            <pc:docMk/>
            <pc:sldMk cId="4006654990" sldId="270"/>
            <ac:picMk id="4" creationId="{1AAB9FBA-EEA4-E881-43FD-0C3BBF5E86BD}"/>
          </ac:picMkLst>
        </pc:picChg>
      </pc:sldChg>
      <pc:sldChg chg="modSp mod">
        <pc:chgData name="Vishal S" userId="69368c3785786148" providerId="LiveId" clId="{DB0619ED-3D67-45E1-9084-A19469519AAF}" dt="2025-04-05T05:40:21.611" v="234" actId="113"/>
        <pc:sldMkLst>
          <pc:docMk/>
          <pc:sldMk cId="2987652569" sldId="271"/>
        </pc:sldMkLst>
        <pc:spChg chg="mod">
          <ac:chgData name="Vishal S" userId="69368c3785786148" providerId="LiveId" clId="{DB0619ED-3D67-45E1-9084-A19469519AAF}" dt="2025-04-05T05:11:18.359" v="157" actId="404"/>
          <ac:spMkLst>
            <pc:docMk/>
            <pc:sldMk cId="2987652569" sldId="271"/>
            <ac:spMk id="2" creationId="{7DFAC4B3-40C0-217A-DE2C-232BB507BAD0}"/>
          </ac:spMkLst>
        </pc:spChg>
        <pc:spChg chg="mod">
          <ac:chgData name="Vishal S" userId="69368c3785786148" providerId="LiveId" clId="{DB0619ED-3D67-45E1-9084-A19469519AAF}" dt="2025-04-05T05:40:21.611" v="234" actId="113"/>
          <ac:spMkLst>
            <pc:docMk/>
            <pc:sldMk cId="2987652569" sldId="271"/>
            <ac:spMk id="3" creationId="{6E762EDC-B536-84A0-7392-E1D4344967F2}"/>
          </ac:spMkLst>
        </pc:spChg>
      </pc:sldChg>
      <pc:sldChg chg="addSp delSp modSp add mod">
        <pc:chgData name="Vishal S" userId="69368c3785786148" providerId="LiveId" clId="{DB0619ED-3D67-45E1-9084-A19469519AAF}" dt="2025-04-05T05:40:27.968" v="235" actId="403"/>
        <pc:sldMkLst>
          <pc:docMk/>
          <pc:sldMk cId="3097787091" sldId="272"/>
        </pc:sldMkLst>
        <pc:spChg chg="del">
          <ac:chgData name="Vishal S" userId="69368c3785786148" providerId="LiveId" clId="{DB0619ED-3D67-45E1-9084-A19469519AAF}" dt="2025-04-05T05:11:57.516" v="164" actId="478"/>
          <ac:spMkLst>
            <pc:docMk/>
            <pc:sldMk cId="3097787091" sldId="272"/>
            <ac:spMk id="3" creationId="{BDF6A5BD-DC0F-E86D-4D9A-95A2F74B21AF}"/>
          </ac:spMkLst>
        </pc:spChg>
        <pc:spChg chg="add del mod">
          <ac:chgData name="Vishal S" userId="69368c3785786148" providerId="LiveId" clId="{DB0619ED-3D67-45E1-9084-A19469519AAF}" dt="2025-04-05T05:11:59.991" v="165" actId="478"/>
          <ac:spMkLst>
            <pc:docMk/>
            <pc:sldMk cId="3097787091" sldId="272"/>
            <ac:spMk id="5" creationId="{1053D6A7-65FF-468B-4F7E-5565B8EEA6B1}"/>
          </ac:spMkLst>
        </pc:spChg>
        <pc:spChg chg="mod">
          <ac:chgData name="Vishal S" userId="69368c3785786148" providerId="LiveId" clId="{DB0619ED-3D67-45E1-9084-A19469519AAF}" dt="2025-04-05T05:20:28.725" v="185" actId="20577"/>
          <ac:spMkLst>
            <pc:docMk/>
            <pc:sldMk cId="3097787091" sldId="272"/>
            <ac:spMk id="7" creationId="{ACFFD05B-F9A5-8ED4-C1C7-515BA989F3FF}"/>
          </ac:spMkLst>
        </pc:spChg>
        <pc:spChg chg="add mod">
          <ac:chgData name="Vishal S" userId="69368c3785786148" providerId="LiveId" clId="{DB0619ED-3D67-45E1-9084-A19469519AAF}" dt="2025-04-05T05:40:27.968" v="235" actId="403"/>
          <ac:spMkLst>
            <pc:docMk/>
            <pc:sldMk cId="3097787091" sldId="272"/>
            <ac:spMk id="8" creationId="{69B1F79D-6224-8CD6-175C-02DB45DBA0FF}"/>
          </ac:spMkLst>
        </pc:spChg>
        <pc:picChg chg="mod">
          <ac:chgData name="Vishal S" userId="69368c3785786148" providerId="LiveId" clId="{DB0619ED-3D67-45E1-9084-A19469519AAF}" dt="2025-04-05T05:13:01.006" v="171" actId="1076"/>
          <ac:picMkLst>
            <pc:docMk/>
            <pc:sldMk cId="3097787091" sldId="272"/>
            <ac:picMk id="4" creationId="{D6E1B447-B437-DAE6-C21E-2F2C0534415E}"/>
          </ac:picMkLst>
        </pc:picChg>
      </pc:sldChg>
      <pc:sldChg chg="addSp delSp modSp add mod">
        <pc:chgData name="Vishal S" userId="69368c3785786148" providerId="LiveId" clId="{DB0619ED-3D67-45E1-9084-A19469519AAF}" dt="2025-04-05T05:40:07.522" v="232" actId="1076"/>
        <pc:sldMkLst>
          <pc:docMk/>
          <pc:sldMk cId="4251041502" sldId="273"/>
        </pc:sldMkLst>
        <pc:spChg chg="del">
          <ac:chgData name="Vishal S" userId="69368c3785786148" providerId="LiveId" clId="{DB0619ED-3D67-45E1-9084-A19469519AAF}" dt="2025-04-05T05:21:40.605" v="216" actId="478"/>
          <ac:spMkLst>
            <pc:docMk/>
            <pc:sldMk cId="4251041502" sldId="273"/>
            <ac:spMk id="7" creationId="{630F69F8-8CAD-3EB2-7CF4-1E7ADE5531BE}"/>
          </ac:spMkLst>
        </pc:spChg>
        <pc:spChg chg="del mod">
          <ac:chgData name="Vishal S" userId="69368c3785786148" providerId="LiveId" clId="{DB0619ED-3D67-45E1-9084-A19469519AAF}" dt="2025-04-05T05:21:38.150" v="215" actId="478"/>
          <ac:spMkLst>
            <pc:docMk/>
            <pc:sldMk cId="4251041502" sldId="273"/>
            <ac:spMk id="8" creationId="{96122A1B-7677-E07A-20CB-1BB4A0E4BC03}"/>
          </ac:spMkLst>
        </pc:spChg>
        <pc:picChg chg="del">
          <ac:chgData name="Vishal S" userId="69368c3785786148" providerId="LiveId" clId="{DB0619ED-3D67-45E1-9084-A19469519AAF}" dt="2025-04-05T05:21:33.199" v="212" actId="478"/>
          <ac:picMkLst>
            <pc:docMk/>
            <pc:sldMk cId="4251041502" sldId="273"/>
            <ac:picMk id="4" creationId="{2E4323EE-3243-6C3B-F445-E10734716412}"/>
          </ac:picMkLst>
        </pc:picChg>
        <pc:picChg chg="add mod modCrop">
          <ac:chgData name="Vishal S" userId="69368c3785786148" providerId="LiveId" clId="{DB0619ED-3D67-45E1-9084-A19469519AAF}" dt="2025-04-05T05:40:07.522" v="232" actId="1076"/>
          <ac:picMkLst>
            <pc:docMk/>
            <pc:sldMk cId="4251041502" sldId="273"/>
            <ac:picMk id="5" creationId="{082FF138-AC88-E218-0972-D1C5047CC4E8}"/>
          </ac:picMkLst>
        </pc:picChg>
        <pc:picChg chg="del">
          <ac:chgData name="Vishal S" userId="69368c3785786148" providerId="LiveId" clId="{DB0619ED-3D67-45E1-9084-A19469519AAF}" dt="2025-04-05T05:21:34.607" v="213" actId="478"/>
          <ac:picMkLst>
            <pc:docMk/>
            <pc:sldMk cId="4251041502" sldId="273"/>
            <ac:picMk id="6" creationId="{BCCD4BB5-AECA-22AE-788C-7D2B9E95CDC1}"/>
          </ac:picMkLst>
        </pc:picChg>
        <pc:picChg chg="add mod">
          <ac:chgData name="Vishal S" userId="69368c3785786148" providerId="LiveId" clId="{DB0619ED-3D67-45E1-9084-A19469519AAF}" dt="2025-04-05T05:39:56.736" v="227" actId="1076"/>
          <ac:picMkLst>
            <pc:docMk/>
            <pc:sldMk cId="4251041502" sldId="273"/>
            <ac:picMk id="10" creationId="{8E315738-206C-A096-079E-E4C4DEFC85F4}"/>
          </ac:picMkLst>
        </pc:picChg>
      </pc:sldChg>
    </pc:docChg>
  </pc:docChgLst>
  <pc:docChgLst>
    <pc:chgData name="? ?" userId="d11cafc633a2604a" providerId="Windows Live" clId="Web-{2EF801D7-B565-4573-8073-BEED944118A2}"/>
    <pc:docChg chg="modSld">
      <pc:chgData name="? ?" userId="d11cafc633a2604a" providerId="Windows Live" clId="Web-{2EF801D7-B565-4573-8073-BEED944118A2}" dt="2025-04-04T14:48:57.354" v="4" actId="14100"/>
      <pc:docMkLst>
        <pc:docMk/>
      </pc:docMkLst>
      <pc:sldChg chg="addSp modSp">
        <pc:chgData name="? ?" userId="d11cafc633a2604a" providerId="Windows Live" clId="Web-{2EF801D7-B565-4573-8073-BEED944118A2}" dt="2025-04-04T14:48:57.354" v="4" actId="14100"/>
        <pc:sldMkLst>
          <pc:docMk/>
          <pc:sldMk cId="3447331805" sldId="261"/>
        </pc:sldMkLst>
        <pc:picChg chg="add mod">
          <ac:chgData name="? ?" userId="d11cafc633a2604a" providerId="Windows Live" clId="Web-{2EF801D7-B565-4573-8073-BEED944118A2}" dt="2025-04-04T14:48:57.354" v="4" actId="14100"/>
          <ac:picMkLst>
            <pc:docMk/>
            <pc:sldMk cId="3447331805" sldId="261"/>
            <ac:picMk id="4" creationId="{3C8B3EDF-16F5-FE81-6995-1DBE550E192A}"/>
          </ac:picMkLst>
        </pc:picChg>
      </pc:sldChg>
    </pc:docChg>
  </pc:docChgLst>
  <pc:docChgLst>
    <pc:chgData name="Vishal S" userId="69368c3785786148" providerId="LiveId" clId="{F2892BBB-364E-45AB-8B6D-04BC51B685BF}"/>
    <pc:docChg chg="undo redo custSel addSld modSld">
      <pc:chgData name="Vishal S" userId="69368c3785786148" providerId="LiveId" clId="{F2892BBB-364E-45AB-8B6D-04BC51B685BF}" dt="2025-04-04T15:15:08.693" v="554" actId="478"/>
      <pc:docMkLst>
        <pc:docMk/>
      </pc:docMkLst>
      <pc:sldChg chg="modSp mod">
        <pc:chgData name="Vishal S" userId="69368c3785786148" providerId="LiveId" clId="{F2892BBB-364E-45AB-8B6D-04BC51B685BF}" dt="2025-04-04T14:49:09.324" v="173" actId="1076"/>
        <pc:sldMkLst>
          <pc:docMk/>
          <pc:sldMk cId="212683465" sldId="256"/>
        </pc:sldMkLst>
        <pc:spChg chg="mod">
          <ac:chgData name="Vishal S" userId="69368c3785786148" providerId="LiveId" clId="{F2892BBB-364E-45AB-8B6D-04BC51B685BF}" dt="2025-04-04T14:36:30.024" v="4" actId="404"/>
          <ac:spMkLst>
            <pc:docMk/>
            <pc:sldMk cId="212683465" sldId="256"/>
            <ac:spMk id="2" creationId="{00000000-0000-0000-0000-000000000000}"/>
          </ac:spMkLst>
        </pc:spChg>
        <pc:spChg chg="mod">
          <ac:chgData name="Vishal S" userId="69368c3785786148" providerId="LiveId" clId="{F2892BBB-364E-45AB-8B6D-04BC51B685BF}" dt="2025-04-04T14:48:58.703" v="171" actId="2711"/>
          <ac:spMkLst>
            <pc:docMk/>
            <pc:sldMk cId="212683465" sldId="256"/>
            <ac:spMk id="3" creationId="{00000000-0000-0000-0000-000000000000}"/>
          </ac:spMkLst>
        </pc:spChg>
        <pc:spChg chg="mod">
          <ac:chgData name="Vishal S" userId="69368c3785786148" providerId="LiveId" clId="{F2892BBB-364E-45AB-8B6D-04BC51B685BF}" dt="2025-04-04T14:49:09.324" v="173" actId="1076"/>
          <ac:spMkLst>
            <pc:docMk/>
            <pc:sldMk cId="212683465" sldId="256"/>
            <ac:spMk id="4" creationId="{00000000-0000-0000-0000-000000000000}"/>
          </ac:spMkLst>
        </pc:spChg>
        <pc:spChg chg="mod">
          <ac:chgData name="Vishal S" userId="69368c3785786148" providerId="LiveId" clId="{F2892BBB-364E-45AB-8B6D-04BC51B685BF}" dt="2025-04-04T14:40:34.902" v="70" actId="14100"/>
          <ac:spMkLst>
            <pc:docMk/>
            <pc:sldMk cId="212683465" sldId="256"/>
            <ac:spMk id="5" creationId="{00000000-0000-0000-0000-000000000000}"/>
          </ac:spMkLst>
        </pc:spChg>
      </pc:sldChg>
      <pc:sldChg chg="modSp mod">
        <pc:chgData name="Vishal S" userId="69368c3785786148" providerId="LiveId" clId="{F2892BBB-364E-45AB-8B6D-04BC51B685BF}" dt="2025-04-04T14:49:28.584" v="177" actId="27636"/>
        <pc:sldMkLst>
          <pc:docMk/>
          <pc:sldMk cId="3807552613" sldId="257"/>
        </pc:sldMkLst>
        <pc:spChg chg="mod">
          <ac:chgData name="Vishal S" userId="69368c3785786148" providerId="LiveId" clId="{F2892BBB-364E-45AB-8B6D-04BC51B685BF}" dt="2025-04-04T14:49:28.584" v="177" actId="27636"/>
          <ac:spMkLst>
            <pc:docMk/>
            <pc:sldMk cId="3807552613" sldId="257"/>
            <ac:spMk id="3" creationId="{00000000-0000-0000-0000-000000000000}"/>
          </ac:spMkLst>
        </pc:spChg>
      </pc:sldChg>
      <pc:sldChg chg="addSp delSp modSp mod">
        <pc:chgData name="Vishal S" userId="69368c3785786148" providerId="LiveId" clId="{F2892BBB-364E-45AB-8B6D-04BC51B685BF}" dt="2025-04-04T15:06:35.434" v="479" actId="12"/>
        <pc:sldMkLst>
          <pc:docMk/>
          <pc:sldMk cId="2039504961" sldId="259"/>
        </pc:sldMkLst>
        <pc:spChg chg="mod">
          <ac:chgData name="Vishal S" userId="69368c3785786148" providerId="LiveId" clId="{F2892BBB-364E-45AB-8B6D-04BC51B685BF}" dt="2025-04-04T14:49:57.083" v="180" actId="1076"/>
          <ac:spMkLst>
            <pc:docMk/>
            <pc:sldMk cId="2039504961" sldId="259"/>
            <ac:spMk id="2" creationId="{00000000-0000-0000-0000-000000000000}"/>
          </ac:spMkLst>
        </pc:spChg>
        <pc:spChg chg="mod">
          <ac:chgData name="Vishal S" userId="69368c3785786148" providerId="LiveId" clId="{F2892BBB-364E-45AB-8B6D-04BC51B685BF}" dt="2025-04-04T15:06:35.434" v="479" actId="12"/>
          <ac:spMkLst>
            <pc:docMk/>
            <pc:sldMk cId="2039504961" sldId="259"/>
            <ac:spMk id="3" creationId="{00000000-0000-0000-0000-000000000000}"/>
          </ac:spMkLst>
        </pc:spChg>
        <pc:spChg chg="add del mod">
          <ac:chgData name="Vishal S" userId="69368c3785786148" providerId="LiveId" clId="{F2892BBB-364E-45AB-8B6D-04BC51B685BF}" dt="2025-04-04T14:51:46.238" v="207"/>
          <ac:spMkLst>
            <pc:docMk/>
            <pc:sldMk cId="2039504961" sldId="259"/>
            <ac:spMk id="4" creationId="{95AF47A2-6782-B2CD-3BB6-8CECA4397C52}"/>
          </ac:spMkLst>
        </pc:spChg>
        <pc:spChg chg="add del mod">
          <ac:chgData name="Vishal S" userId="69368c3785786148" providerId="LiveId" clId="{F2892BBB-364E-45AB-8B6D-04BC51B685BF}" dt="2025-04-04T14:54:26.610" v="248" actId="478"/>
          <ac:spMkLst>
            <pc:docMk/>
            <pc:sldMk cId="2039504961" sldId="259"/>
            <ac:spMk id="5" creationId="{E9A150A7-F28D-3C84-C531-D7144EA58357}"/>
          </ac:spMkLst>
        </pc:spChg>
        <pc:spChg chg="add">
          <ac:chgData name="Vishal S" userId="69368c3785786148" providerId="LiveId" clId="{F2892BBB-364E-45AB-8B6D-04BC51B685BF}" dt="2025-04-04T14:53:01.024" v="225"/>
          <ac:spMkLst>
            <pc:docMk/>
            <pc:sldMk cId="2039504961" sldId="259"/>
            <ac:spMk id="6" creationId="{18A376B1-ACEB-5FB4-9897-F1539F446BBB}"/>
          </ac:spMkLst>
        </pc:spChg>
        <pc:picChg chg="add mod">
          <ac:chgData name="Vishal S" userId="69368c3785786148" providerId="LiveId" clId="{F2892BBB-364E-45AB-8B6D-04BC51B685BF}" dt="2025-04-04T14:55:47.274" v="271" actId="14100"/>
          <ac:picMkLst>
            <pc:docMk/>
            <pc:sldMk cId="2039504961" sldId="259"/>
            <ac:picMk id="8" creationId="{9917FF07-044B-9E0F-C7DA-288602E7FC02}"/>
          </ac:picMkLst>
        </pc:picChg>
        <pc:picChg chg="add mod">
          <ac:chgData name="Vishal S" userId="69368c3785786148" providerId="LiveId" clId="{F2892BBB-364E-45AB-8B6D-04BC51B685BF}" dt="2025-04-04T14:55:44.802" v="270" actId="14100"/>
          <ac:picMkLst>
            <pc:docMk/>
            <pc:sldMk cId="2039504961" sldId="259"/>
            <ac:picMk id="10" creationId="{989DCD45-8773-90DA-D2D9-6DF5EC29A2B1}"/>
          </ac:picMkLst>
        </pc:picChg>
      </pc:sldChg>
      <pc:sldChg chg="modSp mod">
        <pc:chgData name="Vishal S" userId="69368c3785786148" providerId="LiveId" clId="{F2892BBB-364E-45AB-8B6D-04BC51B685BF}" dt="2025-04-04T15:00:16.777" v="334" actId="1076"/>
        <pc:sldMkLst>
          <pc:docMk/>
          <pc:sldMk cId="3447331805" sldId="261"/>
        </pc:sldMkLst>
        <pc:picChg chg="mod">
          <ac:chgData name="Vishal S" userId="69368c3785786148" providerId="LiveId" clId="{F2892BBB-364E-45AB-8B6D-04BC51B685BF}" dt="2025-04-04T15:00:16.777" v="334" actId="1076"/>
          <ac:picMkLst>
            <pc:docMk/>
            <pc:sldMk cId="3447331805" sldId="261"/>
            <ac:picMk id="4" creationId="{3C8B3EDF-16F5-FE81-6995-1DBE550E192A}"/>
          </ac:picMkLst>
        </pc:picChg>
      </pc:sldChg>
      <pc:sldChg chg="addSp delSp modSp add mod">
        <pc:chgData name="Vishal S" userId="69368c3785786148" providerId="LiveId" clId="{F2892BBB-364E-45AB-8B6D-04BC51B685BF}" dt="2025-04-04T15:07:57.465" v="506" actId="12"/>
        <pc:sldMkLst>
          <pc:docMk/>
          <pc:sldMk cId="2840988502" sldId="265"/>
        </pc:sldMkLst>
        <pc:spChg chg="del mod">
          <ac:chgData name="Vishal S" userId="69368c3785786148" providerId="LiveId" clId="{F2892BBB-364E-45AB-8B6D-04BC51B685BF}" dt="2025-04-04T14:54:11.980" v="242" actId="478"/>
          <ac:spMkLst>
            <pc:docMk/>
            <pc:sldMk cId="2840988502" sldId="265"/>
            <ac:spMk id="2" creationId="{8C2BC1FF-7813-4D4D-C6A1-41E3E94E251A}"/>
          </ac:spMkLst>
        </pc:spChg>
        <pc:spChg chg="del mod">
          <ac:chgData name="Vishal S" userId="69368c3785786148" providerId="LiveId" clId="{F2892BBB-364E-45AB-8B6D-04BC51B685BF}" dt="2025-04-04T14:54:08.196" v="240" actId="478"/>
          <ac:spMkLst>
            <pc:docMk/>
            <pc:sldMk cId="2840988502" sldId="265"/>
            <ac:spMk id="3" creationId="{E3A8938B-26CC-B4AC-106D-73D657F4963C}"/>
          </ac:spMkLst>
        </pc:spChg>
        <pc:spChg chg="add del mod">
          <ac:chgData name="Vishal S" userId="69368c3785786148" providerId="LiveId" clId="{F2892BBB-364E-45AB-8B6D-04BC51B685BF}" dt="2025-04-04T15:06:42.303" v="480" actId="5793"/>
          <ac:spMkLst>
            <pc:docMk/>
            <pc:sldMk cId="2840988502" sldId="265"/>
            <ac:spMk id="5" creationId="{06DE229B-2F2D-A11B-1772-760A7BF03F9A}"/>
          </ac:spMkLst>
        </pc:spChg>
        <pc:spChg chg="add del mod">
          <ac:chgData name="Vishal S" userId="69368c3785786148" providerId="LiveId" clId="{F2892BBB-364E-45AB-8B6D-04BC51B685BF}" dt="2025-04-04T14:54:15.722" v="243" actId="478"/>
          <ac:spMkLst>
            <pc:docMk/>
            <pc:sldMk cId="2840988502" sldId="265"/>
            <ac:spMk id="7" creationId="{24304160-357B-255C-5AF7-F41811C94E83}"/>
          </ac:spMkLst>
        </pc:spChg>
        <pc:spChg chg="add del mod">
          <ac:chgData name="Vishal S" userId="69368c3785786148" providerId="LiveId" clId="{F2892BBB-364E-45AB-8B6D-04BC51B685BF}" dt="2025-04-04T14:54:20.273" v="246" actId="478"/>
          <ac:spMkLst>
            <pc:docMk/>
            <pc:sldMk cId="2840988502" sldId="265"/>
            <ac:spMk id="10" creationId="{325220EF-8B35-2B50-348B-AD56CC4F19F8}"/>
          </ac:spMkLst>
        </pc:spChg>
        <pc:spChg chg="add mod">
          <ac:chgData name="Vishal S" userId="69368c3785786148" providerId="LiveId" clId="{F2892BBB-364E-45AB-8B6D-04BC51B685BF}" dt="2025-04-04T15:07:57.465" v="506" actId="12"/>
          <ac:spMkLst>
            <pc:docMk/>
            <pc:sldMk cId="2840988502" sldId="265"/>
            <ac:spMk id="11" creationId="{579AAE77-144F-E4A4-E22F-E3CC10BECACC}"/>
          </ac:spMkLst>
        </pc:spChg>
        <pc:picChg chg="del">
          <ac:chgData name="Vishal S" userId="69368c3785786148" providerId="LiveId" clId="{F2892BBB-364E-45AB-8B6D-04BC51B685BF}" dt="2025-04-04T14:54:16.738" v="244" actId="478"/>
          <ac:picMkLst>
            <pc:docMk/>
            <pc:sldMk cId="2840988502" sldId="265"/>
            <ac:picMk id="8" creationId="{750433E6-4595-06B5-D9F3-4B2AD7047EBB}"/>
          </ac:picMkLst>
        </pc:picChg>
      </pc:sldChg>
      <pc:sldChg chg="addSp delSp modSp add mod">
        <pc:chgData name="Vishal S" userId="69368c3785786148" providerId="LiveId" clId="{F2892BBB-364E-45AB-8B6D-04BC51B685BF}" dt="2025-04-04T15:15:08.693" v="554" actId="478"/>
        <pc:sldMkLst>
          <pc:docMk/>
          <pc:sldMk cId="1460073085" sldId="266"/>
        </pc:sldMkLst>
        <pc:spChg chg="add mod">
          <ac:chgData name="Vishal S" userId="69368c3785786148" providerId="LiveId" clId="{F2892BBB-364E-45AB-8B6D-04BC51B685BF}" dt="2025-04-04T15:10:31.199" v="537" actId="1076"/>
          <ac:spMkLst>
            <pc:docMk/>
            <pc:sldMk cId="1460073085" sldId="266"/>
            <ac:spMk id="2" creationId="{916A7BFC-12CB-30C5-2C42-7270F82CA22E}"/>
          </ac:spMkLst>
        </pc:spChg>
        <pc:spChg chg="del mod">
          <ac:chgData name="Vishal S" userId="69368c3785786148" providerId="LiveId" clId="{F2892BBB-364E-45AB-8B6D-04BC51B685BF}" dt="2025-04-04T15:09:40.369" v="525"/>
          <ac:spMkLst>
            <pc:docMk/>
            <pc:sldMk cId="1460073085" sldId="266"/>
            <ac:spMk id="5" creationId="{EB5052E7-56E8-3EAF-A243-008999A7E545}"/>
          </ac:spMkLst>
        </pc:spChg>
        <pc:spChg chg="add del mod">
          <ac:chgData name="Vishal S" userId="69368c3785786148" providerId="LiveId" clId="{F2892BBB-364E-45AB-8B6D-04BC51B685BF}" dt="2025-04-04T15:15:02.920" v="548"/>
          <ac:spMkLst>
            <pc:docMk/>
            <pc:sldMk cId="1460073085" sldId="266"/>
            <ac:spMk id="8" creationId="{29C8BCF8-E38A-5F04-C04E-CC20BF78D274}"/>
          </ac:spMkLst>
        </pc:spChg>
        <pc:spChg chg="add del">
          <ac:chgData name="Vishal S" userId="69368c3785786148" providerId="LiveId" clId="{F2892BBB-364E-45AB-8B6D-04BC51B685BF}" dt="2025-04-04T15:15:06.214" v="552" actId="22"/>
          <ac:spMkLst>
            <pc:docMk/>
            <pc:sldMk cId="1460073085" sldId="266"/>
            <ac:spMk id="10" creationId="{0BF31593-CD13-28C2-899F-2267997A6BFE}"/>
          </ac:spMkLst>
        </pc:spChg>
        <pc:spChg chg="add del">
          <ac:chgData name="Vishal S" userId="69368c3785786148" providerId="LiveId" clId="{F2892BBB-364E-45AB-8B6D-04BC51B685BF}" dt="2025-04-04T15:15:08.693" v="554" actId="478"/>
          <ac:spMkLst>
            <pc:docMk/>
            <pc:sldMk cId="1460073085" sldId="266"/>
            <ac:spMk id="12" creationId="{93DE8008-AAEB-9F46-DC4D-C3FCF483EAC5}"/>
          </ac:spMkLst>
        </pc:spChg>
        <pc:picChg chg="add del mod">
          <ac:chgData name="Vishal S" userId="69368c3785786148" providerId="LiveId" clId="{F2892BBB-364E-45AB-8B6D-04BC51B685BF}" dt="2025-04-04T15:11:07.814" v="543" actId="478"/>
          <ac:picMkLst>
            <pc:docMk/>
            <pc:sldMk cId="1460073085" sldId="266"/>
            <ac:picMk id="4" creationId="{BAE1BF01-F44F-C8D8-94AA-AFB13438E958}"/>
          </ac:picMkLst>
        </pc:picChg>
      </pc:sldChg>
      <pc:sldChg chg="delSp modSp add mod">
        <pc:chgData name="Vishal S" userId="69368c3785786148" providerId="LiveId" clId="{F2892BBB-364E-45AB-8B6D-04BC51B685BF}" dt="2025-04-04T15:08:47.768" v="513" actId="12"/>
        <pc:sldMkLst>
          <pc:docMk/>
          <pc:sldMk cId="527819447" sldId="267"/>
        </pc:sldMkLst>
        <pc:spChg chg="del">
          <ac:chgData name="Vishal S" userId="69368c3785786148" providerId="LiveId" clId="{F2892BBB-364E-45AB-8B6D-04BC51B685BF}" dt="2025-04-04T15:02:39.847" v="376" actId="478"/>
          <ac:spMkLst>
            <pc:docMk/>
            <pc:sldMk cId="527819447" sldId="267"/>
            <ac:spMk id="5" creationId="{DDBC68CD-8889-3249-1B0A-0FC6FB318CCD}"/>
          </ac:spMkLst>
        </pc:spChg>
        <pc:spChg chg="mod">
          <ac:chgData name="Vishal S" userId="69368c3785786148" providerId="LiveId" clId="{F2892BBB-364E-45AB-8B6D-04BC51B685BF}" dt="2025-04-04T15:08:47.768" v="513" actId="12"/>
          <ac:spMkLst>
            <pc:docMk/>
            <pc:sldMk cId="527819447" sldId="267"/>
            <ac:spMk id="11" creationId="{53923AA0-0077-DEAB-98D1-5161014FD9E3}"/>
          </ac:spMkLst>
        </pc:sp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C3E4D42-DE85-435D-B8C1-B82377E26AE2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AB4BBC97-3F40-4A29-8709-37D36E5173C0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31740" y="3183334"/>
            <a:ext cx="4536504" cy="172819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  <a:endParaRPr lang="en-US" sz="1600" b="1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Sanat K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Shreesha Bhat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6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Vishal S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b="1" i="0" err="1">
                <a:solidFill>
                  <a:srgbClr val="000000"/>
                </a:solidFill>
                <a:effectLst/>
              </a:rPr>
              <a:t>GreenSense</a:t>
            </a:r>
            <a:r>
              <a:rPr lang="en-US" sz="2800" b="1" i="0">
                <a:solidFill>
                  <a:srgbClr val="000000"/>
                </a:solidFill>
                <a:effectLst/>
              </a:rPr>
              <a:t>: The Complete IoT Solution for Plant Growth and Care Using Machine Vision and AI-Powered Disease Detection.</a:t>
            </a:r>
            <a:endParaRPr lang="en-IN" sz="280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99592" y="5118905"/>
            <a:ext cx="7344816" cy="147002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6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Under the guidance of 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6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Dr. Anitha H M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6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Assistant Professor 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Department of ISE</a:t>
            </a:r>
            <a:endParaRPr lang="en-US" sz="16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83568" y="188639"/>
            <a:ext cx="8136904" cy="11099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400"/>
              <a:t>B.M.S. College of Engineering</a:t>
            </a:r>
          </a:p>
          <a:p>
            <a:pPr>
              <a:spcBef>
                <a:spcPts val="0"/>
              </a:spcBef>
            </a:pPr>
            <a:r>
              <a:rPr lang="en-US" sz="2400"/>
              <a:t>Department of Information Science and Engineering</a:t>
            </a:r>
          </a:p>
          <a:p>
            <a:pPr>
              <a:spcBef>
                <a:spcPts val="0"/>
              </a:spcBef>
            </a:pPr>
            <a:r>
              <a:rPr lang="en-US" sz="2400"/>
              <a:t>Project Phase Two Review - I</a:t>
            </a:r>
            <a:endParaRPr lang="en-IN" sz="2400"/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34" y="195450"/>
            <a:ext cx="1019522" cy="99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83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854F4-7481-E636-536C-8AA168086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AC4B3-40C0-217A-DE2C-232BB507B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935" y="89451"/>
            <a:ext cx="4383156" cy="854765"/>
          </a:xfrm>
        </p:spPr>
        <p:txBody>
          <a:bodyPr>
            <a:normAutofit/>
          </a:bodyPr>
          <a:lstStyle/>
          <a:p>
            <a:r>
              <a:rPr lang="en-US"/>
              <a:t>Implementation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62EDC-B536-84A0-7392-E1D4344967F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90059" y="1143000"/>
            <a:ext cx="7928384" cy="4572000"/>
          </a:xfrm>
        </p:spPr>
        <p:txBody>
          <a:bodyPr vert="horz" lIns="91440" tIns="45720" rIns="91440" bIns="45720" anchor="t"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3900" dirty="0"/>
              <a:t>Technology Stack</a:t>
            </a:r>
          </a:p>
          <a:p>
            <a:pPr algn="just">
              <a:buClr>
                <a:srgbClr val="D34817"/>
              </a:buClr>
            </a:pPr>
            <a:r>
              <a:rPr lang="en-US" b="1" dirty="0">
                <a:solidFill>
                  <a:srgbClr val="000000"/>
                </a:solidFill>
                <a:ea typeface="+mn-lt"/>
                <a:cs typeface="+mn-lt"/>
              </a:rPr>
              <a:t>Hardware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 Arduino </a:t>
            </a:r>
            <a:r>
              <a:rPr lang="en-US" dirty="0" err="1">
                <a:solidFill>
                  <a:srgbClr val="000000"/>
                </a:solidFill>
                <a:ea typeface="+mn-lt"/>
                <a:cs typeface="+mn-lt"/>
              </a:rPr>
              <a:t>Espressif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 32 microcontroller for sensor and actuator integration.</a:t>
            </a:r>
            <a:endParaRPr lang="en-US" dirty="0"/>
          </a:p>
          <a:p>
            <a:pPr algn="just">
              <a:buClr>
                <a:srgbClr val="D34817"/>
              </a:buClr>
            </a:pPr>
            <a:r>
              <a:rPr lang="en-US" b="1" dirty="0">
                <a:solidFill>
                  <a:srgbClr val="000000"/>
                </a:solidFill>
                <a:ea typeface="+mn-lt"/>
                <a:cs typeface="+mn-lt"/>
              </a:rPr>
              <a:t>Programming Language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 Embedded C for efficient firmware development.</a:t>
            </a:r>
            <a:endParaRPr lang="en-US" dirty="0"/>
          </a:p>
          <a:p>
            <a:pPr algn="just">
              <a:buClr>
                <a:srgbClr val="D34817"/>
              </a:buClr>
            </a:pPr>
            <a:r>
              <a:rPr lang="en-US" b="1" dirty="0">
                <a:solidFill>
                  <a:srgbClr val="000000"/>
                </a:solidFill>
                <a:ea typeface="+mn-lt"/>
                <a:cs typeface="+mn-lt"/>
              </a:rPr>
              <a:t>Application Development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 Blynk platform for mobile app and web-based system monitoring and control.</a:t>
            </a:r>
            <a:endParaRPr lang="en-US" dirty="0"/>
          </a:p>
          <a:p>
            <a:pPr algn="just">
              <a:buClr>
                <a:srgbClr val="D34817"/>
              </a:buClr>
            </a:pPr>
            <a:r>
              <a:rPr lang="en-US" b="1" dirty="0">
                <a:solidFill>
                  <a:srgbClr val="000000"/>
                </a:solidFill>
                <a:ea typeface="+mn-lt"/>
                <a:cs typeface="+mn-lt"/>
              </a:rPr>
              <a:t>Machine Learning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 Convolutional Neural Network (CNN) for disease detection and plant health analysis.</a:t>
            </a:r>
            <a:endParaRPr lang="en-US" dirty="0"/>
          </a:p>
          <a:p>
            <a:pPr algn="just">
              <a:buClr>
                <a:srgbClr val="D34817"/>
              </a:buClr>
            </a:pPr>
            <a:r>
              <a:rPr lang="en-US" b="1">
                <a:solidFill>
                  <a:srgbClr val="000000"/>
                </a:solidFill>
                <a:ea typeface="+mn-lt"/>
                <a:cs typeface="+mn-lt"/>
              </a:rPr>
              <a:t>Cloud Integration</a:t>
            </a: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: Firebase for real-time data storage and processing, ensuring accessibility and scalability.</a:t>
            </a:r>
            <a:endParaRPr lang="en-US"/>
          </a:p>
          <a:p>
            <a:pPr marL="0" indent="0" algn="just">
              <a:buClr>
                <a:srgbClr val="D34817"/>
              </a:buClr>
              <a:buNone/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652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015AD-A423-447D-FF8F-CECC10FCD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C3A9C-5447-2C59-4400-057BBAA05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935" y="89451"/>
            <a:ext cx="4383156" cy="854765"/>
          </a:xfrm>
        </p:spPr>
        <p:txBody>
          <a:bodyPr>
            <a:normAutofit/>
          </a:bodyPr>
          <a:lstStyle/>
          <a:p>
            <a:r>
              <a:rPr lang="en-US"/>
              <a:t>Implementation</a:t>
            </a:r>
            <a:endParaRPr lang="en-IN"/>
          </a:p>
        </p:txBody>
      </p:sp>
      <p:pic>
        <p:nvPicPr>
          <p:cNvPr id="4" name="Picture 3" descr="A green leaf with a graph&#10;&#10;AI-generated content may be incorrect.">
            <a:extLst>
              <a:ext uri="{FF2B5EF4-FFF2-40B4-BE49-F238E27FC236}">
                <a16:creationId xmlns:a16="http://schemas.microsoft.com/office/drawing/2014/main" id="{D6E1B447-B437-DAE6-C21E-2F2C053441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8" r="-811" b="-198"/>
          <a:stretch/>
        </p:blipFill>
        <p:spPr>
          <a:xfrm>
            <a:off x="4895022" y="1072201"/>
            <a:ext cx="3279428" cy="3332230"/>
          </a:xfrm>
          <a:prstGeom prst="rect">
            <a:avLst/>
          </a:prstGeom>
        </p:spPr>
      </p:pic>
      <p:pic>
        <p:nvPicPr>
          <p:cNvPr id="6" name="Picture 5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380F354-A404-BFFE-8EB2-B7BCF956D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528" y="4843205"/>
            <a:ext cx="4324350" cy="1228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FFD05B-F9A5-8ED4-C1C7-515BA989F3FF}"/>
              </a:ext>
            </a:extLst>
          </p:cNvPr>
          <p:cNvSpPr txBox="1"/>
          <p:nvPr/>
        </p:nvSpPr>
        <p:spPr>
          <a:xfrm>
            <a:off x="430383" y="1637782"/>
            <a:ext cx="4141617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/>
              <a:t>The deep learning model for plant disease detection is built using TensorFlow and employs a Convolutional Neural Network (CNN) architecture. </a:t>
            </a:r>
          </a:p>
          <a:p>
            <a:pPr marL="285750" indent="-285750"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/>
              <a:t>The model is trained on a dataset of plant images, where it learns to identify patterns and features associated with various plant diseases. </a:t>
            </a:r>
          </a:p>
          <a:p>
            <a:pPr marL="285750" indent="-285750"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/>
              <a:t>Techniques such as data preprocessing and augmentation are applied to improve the model's performance and generalization. </a:t>
            </a:r>
          </a:p>
          <a:p>
            <a:pPr marL="285750" indent="-285750"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/>
              <a:t>Once trained, the model can accurately classify plant diseases, providing a reliable solution for early detection and effective plant management.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B1F79D-6224-8CD6-175C-02DB45DBA0FF}"/>
              </a:ext>
            </a:extLst>
          </p:cNvPr>
          <p:cNvSpPr txBox="1"/>
          <p:nvPr/>
        </p:nvSpPr>
        <p:spPr>
          <a:xfrm>
            <a:off x="367748" y="972901"/>
            <a:ext cx="3144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/>
              <a:t>Deep Learning Model-</a:t>
            </a:r>
          </a:p>
        </p:txBody>
      </p:sp>
    </p:spTree>
    <p:extLst>
      <p:ext uri="{BB962C8B-B14F-4D97-AF65-F5344CB8AC3E}">
        <p14:creationId xmlns:p14="http://schemas.microsoft.com/office/powerpoint/2010/main" val="3097787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3CA0F-9471-9AB9-7579-49AEE45AB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1704-7161-D5E5-3E83-2076AF71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935" y="89451"/>
            <a:ext cx="4383156" cy="854765"/>
          </a:xfrm>
        </p:spPr>
        <p:txBody>
          <a:bodyPr>
            <a:normAutofit/>
          </a:bodyPr>
          <a:lstStyle/>
          <a:p>
            <a:r>
              <a:rPr lang="en-US"/>
              <a:t>Implementation</a:t>
            </a: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FF138-AC88-E218-0972-D1C5047CC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72" r="34759" b="21353"/>
          <a:stretch/>
        </p:blipFill>
        <p:spPr>
          <a:xfrm>
            <a:off x="502093" y="1953039"/>
            <a:ext cx="4293284" cy="34190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315738-206C-A096-079E-E4C4DEFC8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560" y="1953039"/>
            <a:ext cx="3419061" cy="341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41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8280" y="59635"/>
            <a:ext cx="2867439" cy="706990"/>
          </a:xfrm>
        </p:spPr>
        <p:txBody>
          <a:bodyPr>
            <a:normAutofit fontScale="90000"/>
          </a:bodyPr>
          <a:lstStyle/>
          <a:p>
            <a:r>
              <a:rPr lang="en-US"/>
              <a:t>Conclusions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1340768"/>
            <a:ext cx="8219256" cy="4679032"/>
          </a:xfrm>
        </p:spPr>
        <p:txBody>
          <a:bodyPr vert="horz" lIns="91440" tIns="45720" rIns="91440" bIns="4572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Connecting IoT components to the Blynk app enables remote monitoring and control through a simple interface, enhancing automation and real-time data access.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The hardware setup, including Arduino </a:t>
            </a:r>
            <a:r>
              <a:rPr lang="en-US" dirty="0" err="1">
                <a:ea typeface="+mn-lt"/>
                <a:cs typeface="+mn-lt"/>
              </a:rPr>
              <a:t>Espressif</a:t>
            </a:r>
            <a:r>
              <a:rPr lang="en-US" dirty="0">
                <a:ea typeface="+mn-lt"/>
                <a:cs typeface="+mn-lt"/>
              </a:rPr>
              <a:t> 32 and sensors, ensures precise data collection. </a:t>
            </a:r>
          </a:p>
          <a:p>
            <a:r>
              <a:rPr lang="en-US" dirty="0">
                <a:ea typeface="+mn-lt"/>
                <a:cs typeface="+mn-lt"/>
              </a:rPr>
              <a:t>The CNN model supports accurate disease detection, improving plant health monitoring. </a:t>
            </a:r>
          </a:p>
          <a:p>
            <a:r>
              <a:rPr lang="en-US" dirty="0">
                <a:ea typeface="+mn-lt"/>
                <a:cs typeface="+mn-lt"/>
              </a:rPr>
              <a:t>Future enhancements could include additional sensors, rainwater harvesting systems, and advanced AI models for better scalability and sustainability.</a:t>
            </a:r>
            <a:endParaRPr lang="en-US"/>
          </a:p>
          <a:p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8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116632"/>
            <a:ext cx="7772400" cy="720080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Introduction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23528" y="1124744"/>
            <a:ext cx="8568952" cy="5256584"/>
          </a:xfrm>
        </p:spPr>
        <p:txBody>
          <a:bodyPr>
            <a:normAutofit fontScale="92500"/>
          </a:bodyPr>
          <a:lstStyle/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In modern homes, plants play a vital role in enhancing aesthetic appeal and creating a calming, natural environment. However, caring for indoor plants can be challenging, especially with busy lifestyles, inconsistent watering schedules, and changing environmental conditions. 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Additionally, as water resources become scarce due to pollution and climate change, efficient use of water in plant care has become increasingly important.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Dry soil, insufficient watering, and unpredictable indoor conditions are some of the common issues that hinder the growth of decorative plants, often leading to their premature decline. 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These challenges highlight the need for a smarter, more sustainable approach to home plant care.</a:t>
            </a:r>
          </a:p>
          <a:p>
            <a:pPr marL="0" indent="0">
              <a:buNone/>
            </a:pPr>
            <a:r>
              <a:rPr lang="en-US" sz="1800" b="1">
                <a:latin typeface="Arial" panose="020B0604020202020204" pitchFamily="34" charset="0"/>
                <a:cs typeface="Arial" panose="020B0604020202020204" pitchFamily="34" charset="0"/>
              </a:rPr>
              <a:t>Objectives-</a:t>
            </a:r>
          </a:p>
          <a:p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Sustainable Urban Gardening: 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Enable urban and terrace gardeners to monitor and care for plants with minimal manual intervention, promoting water conservation and resource efficiency.</a:t>
            </a:r>
          </a:p>
          <a:p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AI and Machine Vision for Plant Health: 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Use machine learning and machine vision to detect plant diseases early and provide actionable care recommendations, ensuring healthier plants and optimized fertilizer use. </a:t>
            </a:r>
          </a:p>
          <a:p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Scalable Agricultural Solutions: 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Develop a modular system that can be scaled for larger agricultural use, empowering small-scale farmers to improve crop yield and productivity through data-driven insights. </a:t>
            </a:r>
            <a:endParaRPr lang="en-IN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55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15746"/>
            <a:ext cx="8640960" cy="652934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System Design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23528" y="1018245"/>
            <a:ext cx="4680520" cy="5256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High level Design –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8000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err="1">
                <a:latin typeface="Arial" panose="020B0604020202020204" pitchFamily="34" charset="0"/>
                <a:cs typeface="Arial" panose="020B0604020202020204" pitchFamily="34" charset="0"/>
              </a:rPr>
              <a:t>GreenSense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 system is an IoT-enabled smart pot designed for real-time plant monitoring and automation. </a:t>
            </a:r>
          </a:p>
          <a:p>
            <a:pPr marL="288000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It uses sensors to track soil moisture, temperature, light levels, and air quality, while a camera module with machine learning detects plant diseases. </a:t>
            </a:r>
          </a:p>
          <a:p>
            <a:pPr marL="288000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The system automates irrigation, provides fertilizer suggestions, and sends notifications via the Blynk app. </a:t>
            </a:r>
          </a:p>
          <a:p>
            <a:pPr marL="288000"/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Powered by solar energy, it is affordable, modular, and scalable, making it ideal for urban gardeners and small-scale farmers, with potential applications in large agricultural lands.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8A376B1-ACEB-5FB4-9897-F1539F446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17FF07-044B-9E0F-C7DA-288602E7F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3610558"/>
            <a:ext cx="3592190" cy="21701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9DCD45-8773-90DA-D2D9-6DF5EC29A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48" y="1018245"/>
            <a:ext cx="3592190" cy="210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04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D39E1-03FE-4D4B-EF3A-BE07423EC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E229B-2F2D-A11B-1772-760A7BF03F9A}"/>
              </a:ext>
            </a:extLst>
          </p:cNvPr>
          <p:cNvSpPr txBox="1"/>
          <p:nvPr/>
        </p:nvSpPr>
        <p:spPr>
          <a:xfrm>
            <a:off x="323528" y="476672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rgbClr val="D34817"/>
              </a:buClr>
              <a:buSzPct val="85000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Low Level Design -</a:t>
            </a:r>
          </a:p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76BD222-3CF2-368F-18B9-A8DF89BFB1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9AAE77-144F-E4A4-E22F-E3CC10BECACC}"/>
              </a:ext>
            </a:extLst>
          </p:cNvPr>
          <p:cNvSpPr txBox="1"/>
          <p:nvPr/>
        </p:nvSpPr>
        <p:spPr>
          <a:xfrm>
            <a:off x="539552" y="1307669"/>
            <a:ext cx="828092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Sensors Module: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Collects real-time data for humidity, temperature, light, and soil moisture.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Sends data to the microcontroller for processing.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ESP32 Microcontroller: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Acts as the central control unit.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Receives data from sensors, processes it, and controls actuators like the pump.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Communicates with the cloud via Wi-Fi.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Disease Detection Module: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Captures images using the camera module.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Processes images locally or sends them to the cloud for CNN-based analysis.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988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0B172-ED20-F55E-8877-97D30299B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32C753B0-C5B5-51E0-BF9A-D666B1CA0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923AA0-0077-DEAB-98D1-5161014FD9E3}"/>
              </a:ext>
            </a:extLst>
          </p:cNvPr>
          <p:cNvSpPr txBox="1"/>
          <p:nvPr/>
        </p:nvSpPr>
        <p:spPr>
          <a:xfrm>
            <a:off x="431540" y="404664"/>
            <a:ext cx="8280920" cy="5858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Cloud Services: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Stores and analyzes collected sensor data and images.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Hosts machine learning models for disease detection and yield prediction.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Generates insights and sends notifications to the user.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 Interface: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Provides a mobile application for users to view real-time data, insights, trends, recommendations and alerts.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Power Module: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Includes a solar panel and a 3.7v rechargeable Li-ion battery to power the system.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Communication Module: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Enables multiple ESP32 units to communicate and share data in larger setups using Bluetooth Low Energy and Wi-Fi.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819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38760-8B5B-12CA-03FD-D2F002045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B407144D-08CD-1532-1C92-3C39F6C7A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6A7BFC-12CB-30C5-2C42-7270F82CA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260648"/>
            <a:ext cx="8640960" cy="652934"/>
          </a:xfrm>
        </p:spPr>
        <p:txBody>
          <a:bodyPr>
            <a:normAutofit fontScale="90000"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rgbClr val="D34817"/>
              </a:buClr>
              <a:buSzPct val="85000"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anklin Gothic Book (Headings)"/>
                <a:cs typeface="Arial" panose="020B0604020202020204" pitchFamily="34" charset="0"/>
              </a:rPr>
              <a:t>Data Flow Diagrams</a:t>
            </a:r>
            <a:endParaRPr lang="en-IN">
              <a:latin typeface="Franklin Gothic Book (Headings)"/>
              <a:cs typeface="Arial" panose="020B0604020202020204" pitchFamily="34" charset="0"/>
            </a:endParaRPr>
          </a:p>
        </p:txBody>
      </p:sp>
      <p:pic>
        <p:nvPicPr>
          <p:cNvPr id="4" name="Picture 3" descr="A diagram of a system&#10;&#10;AI-generated content may be incorrect.">
            <a:extLst>
              <a:ext uri="{FF2B5EF4-FFF2-40B4-BE49-F238E27FC236}">
                <a16:creationId xmlns:a16="http://schemas.microsoft.com/office/drawing/2014/main" id="{8DEFCACD-A0C8-0A1C-FCDD-227E3243B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38" y="1519238"/>
            <a:ext cx="633412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73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F7A8F-2277-3C9D-D7E4-F72D2B262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1B25D9E-0C01-3FC7-FEF1-786C6C3AE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D54A1-943C-06F4-39AC-17E7B5BBC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260648"/>
            <a:ext cx="8640960" cy="652934"/>
          </a:xfrm>
        </p:spPr>
        <p:txBody>
          <a:bodyPr>
            <a:normAutofit fontScale="90000"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rgbClr val="D34817"/>
              </a:buClr>
              <a:buSzPct val="85000"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anklin Gothic Book (Headings)"/>
                <a:cs typeface="Arial" panose="020B0604020202020204" pitchFamily="34" charset="0"/>
              </a:rPr>
              <a:t>Data Flow Diagrams</a:t>
            </a:r>
            <a:endParaRPr lang="en-IN">
              <a:latin typeface="Franklin Gothic Book (Headings)"/>
              <a:cs typeface="Arial" panose="020B0604020202020204" pitchFamily="34" charset="0"/>
            </a:endParaRPr>
          </a:p>
        </p:txBody>
      </p:sp>
      <p:pic>
        <p:nvPicPr>
          <p:cNvPr id="5" name="Picture 4" descr="A diagram of a system&#10;&#10;AI-generated content may be incorrect.">
            <a:extLst>
              <a:ext uri="{FF2B5EF4-FFF2-40B4-BE49-F238E27FC236}">
                <a16:creationId xmlns:a16="http://schemas.microsoft.com/office/drawing/2014/main" id="{3637AC46-068F-BB08-D6DF-0CD15034B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150" y="1531049"/>
            <a:ext cx="6665815" cy="419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83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2C80C-7AEA-1C88-CD82-474D63E47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5DF44470-3BA8-FC64-B9F5-F798E0B26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9434E-279C-57F8-F4B5-39370CAF3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260648"/>
            <a:ext cx="8640960" cy="652934"/>
          </a:xfrm>
        </p:spPr>
        <p:txBody>
          <a:bodyPr>
            <a:normAutofit fontScale="90000"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rgbClr val="D34817"/>
              </a:buClr>
              <a:buSzPct val="85000"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anklin Gothic Book (Headings)"/>
                <a:cs typeface="Arial" panose="020B0604020202020204" pitchFamily="34" charset="0"/>
              </a:rPr>
              <a:t>Data Flow Diagrams</a:t>
            </a:r>
            <a:endParaRPr lang="en-IN">
              <a:latin typeface="Franklin Gothic Book (Headings)"/>
              <a:cs typeface="Arial" panose="020B0604020202020204" pitchFamily="34" charset="0"/>
            </a:endParaRPr>
          </a:p>
        </p:txBody>
      </p:sp>
      <p:pic>
        <p:nvPicPr>
          <p:cNvPr id="3" name="Picture 2" descr="A diagram of a system&#10;&#10;AI-generated content may be incorrect.">
            <a:extLst>
              <a:ext uri="{FF2B5EF4-FFF2-40B4-BE49-F238E27FC236}">
                <a16:creationId xmlns:a16="http://schemas.microsoft.com/office/drawing/2014/main" id="{8CAA68BC-57E9-B727-C886-DA6B382DC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46" y="1267311"/>
            <a:ext cx="8315624" cy="458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737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74786-BE60-CB05-883D-251C20811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558EB-4927-11CE-87C9-EBEC4441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2096" y="0"/>
            <a:ext cx="3801717" cy="925994"/>
          </a:xfrm>
        </p:spPr>
        <p:txBody>
          <a:bodyPr/>
          <a:lstStyle/>
          <a:p>
            <a:r>
              <a:rPr lang="en-US"/>
              <a:t>Implementation</a:t>
            </a:r>
            <a:endParaRPr lang="en-IN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AAB9FBA-EEA4-E881-43FD-0C3BBF5E8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800" y="2108680"/>
            <a:ext cx="6424400" cy="42576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BF7DE9-171C-8238-B257-A666214C8F1E}"/>
              </a:ext>
            </a:extLst>
          </p:cNvPr>
          <p:cNvSpPr txBox="1"/>
          <p:nvPr/>
        </p:nvSpPr>
        <p:spPr>
          <a:xfrm>
            <a:off x="914400" y="1739348"/>
            <a:ext cx="18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Blynk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40066549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Application>Microsoft Office PowerPoint</Application>
  <PresentationFormat>On-screen Show (4:3)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Equity</vt:lpstr>
      <vt:lpstr>GreenSense: The Complete IoT Solution for Plant Growth and Care Using Machine Vision and AI-Powered Disease Detection.</vt:lpstr>
      <vt:lpstr>Introduction</vt:lpstr>
      <vt:lpstr>System Design</vt:lpstr>
      <vt:lpstr>PowerPoint Presentation</vt:lpstr>
      <vt:lpstr>PowerPoint Presentation</vt:lpstr>
      <vt:lpstr>Data Flow Diagrams</vt:lpstr>
      <vt:lpstr>Data Flow Diagrams</vt:lpstr>
      <vt:lpstr>Data Flow Diagrams</vt:lpstr>
      <vt:lpstr>Implementation</vt:lpstr>
      <vt:lpstr>Implementation</vt:lpstr>
      <vt:lpstr>Implementation</vt:lpstr>
      <vt:lpstr>Implementation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ISE</dc:creator>
  <cp:revision>12</cp:revision>
  <dcterms:created xsi:type="dcterms:W3CDTF">2018-02-15T05:23:39Z</dcterms:created>
  <dcterms:modified xsi:type="dcterms:W3CDTF">2025-04-05T06:47:28Z</dcterms:modified>
</cp:coreProperties>
</file>